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id" ContentType="audio/mid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81" r:id="rId2"/>
  </p:sldMasterIdLst>
  <p:notesMasterIdLst>
    <p:notesMasterId r:id="rId12"/>
  </p:notesMasterIdLst>
  <p:handoutMasterIdLst>
    <p:handoutMasterId r:id="rId13"/>
  </p:handoutMasterIdLst>
  <p:sldIdLst>
    <p:sldId id="358" r:id="rId3"/>
    <p:sldId id="274" r:id="rId4"/>
    <p:sldId id="359" r:id="rId5"/>
    <p:sldId id="352" r:id="rId6"/>
    <p:sldId id="357" r:id="rId7"/>
    <p:sldId id="355" r:id="rId8"/>
    <p:sldId id="356" r:id="rId9"/>
    <p:sldId id="354" r:id="rId10"/>
    <p:sldId id="353" r:id="rId11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03A14"/>
    <a:srgbClr val="E85C0E"/>
    <a:srgbClr val="BAB398"/>
    <a:srgbClr val="ADA485"/>
    <a:srgbClr val="C6C0AA"/>
    <a:srgbClr val="663606"/>
    <a:srgbClr val="663106"/>
    <a:srgbClr val="F8DC9E"/>
    <a:srgbClr val="FBEEDC"/>
    <a:srgbClr val="FBEEC9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221" autoAdjust="0"/>
    <p:restoredTop sz="94660" autoAdjust="0"/>
  </p:normalViewPr>
  <p:slideViewPr>
    <p:cSldViewPr>
      <p:cViewPr varScale="1">
        <p:scale>
          <a:sx n="76" d="100"/>
          <a:sy n="76" d="100"/>
        </p:scale>
        <p:origin x="120" y="150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>
        <p:scale>
          <a:sx n="100" d="100"/>
          <a:sy n="100" d="100"/>
        </p:scale>
        <p:origin x="954" y="-258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handoutMaster" Target="handoutMasters/handoutMaster1.xml"/><Relationship Id="rId1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presProps" Target="pres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5/22/2014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5/22/2014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9083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1515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9850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5/22/2014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61794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031311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39622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5/22/2014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0230609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id"/><Relationship Id="rId1" Type="http://schemas.microsoft.com/office/2007/relationships/media" Target="../media/media1.mid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theme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047412" y="59436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958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0" y="110305"/>
            <a:ext cx="6551611" cy="1447624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Java Basics Teamwork 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Subtitle 17"/>
          <p:cNvSpPr>
            <a:spLocks noGrp="1"/>
          </p:cNvSpPr>
          <p:nvPr>
            <p:ph type="subTitle" idx="1"/>
          </p:nvPr>
        </p:nvSpPr>
        <p:spPr>
          <a:xfrm>
            <a:off x="7160698" y="2267872"/>
            <a:ext cx="4206542" cy="1600200"/>
          </a:xfrm>
        </p:spPr>
        <p:txBody>
          <a:bodyPr/>
          <a:lstStyle/>
          <a:p>
            <a:pPr algn="ctr"/>
            <a:r>
              <a:rPr lang="en-US" sz="6000" b="1" dirty="0">
                <a:solidFill>
                  <a:schemeClr val="tx1"/>
                </a:solidFill>
              </a:rPr>
              <a:t>Space </a:t>
            </a:r>
            <a:r>
              <a:rPr lang="en-US" sz="6000" b="1" dirty="0" err="1" smtClean="0">
                <a:solidFill>
                  <a:schemeClr val="tx1"/>
                </a:solidFill>
              </a:rPr>
              <a:t>Siths</a:t>
            </a:r>
            <a:endParaRPr lang="en-US" sz="6000" b="1" dirty="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12" y="1371600"/>
            <a:ext cx="6324086" cy="484003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1812" y="4953000"/>
            <a:ext cx="2867025" cy="20193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8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9" name="Title 3"/>
          <p:cNvSpPr>
            <a:spLocks noGrp="1"/>
          </p:cNvSpPr>
          <p:nvPr>
            <p:ph type="title"/>
          </p:nvPr>
        </p:nvSpPr>
        <p:spPr>
          <a:xfrm>
            <a:off x="2055812" y="152400"/>
            <a:ext cx="6858000" cy="144780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6700" dirty="0" smtClean="0">
                <a:solidFill>
                  <a:srgbClr val="FFFF00"/>
                </a:solidFill>
              </a:rPr>
              <a:t>                                       </a:t>
            </a:r>
            <a:r>
              <a:rPr lang="en-US" sz="67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DARK LOARD OF THE SITHS</a:t>
            </a:r>
            <a:r>
              <a:rPr lang="en-US" dirty="0">
                <a:solidFill>
                  <a:srgbClr val="FFFF00"/>
                </a:solidFill>
              </a:rPr>
              <a:t/>
            </a:r>
            <a:br>
              <a:rPr lang="en-US" dirty="0">
                <a:solidFill>
                  <a:srgbClr val="FFFF00"/>
                </a:solidFill>
              </a:rPr>
            </a:br>
            <a:endParaRPr lang="bg-BG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8412" y="2125331"/>
            <a:ext cx="3177540" cy="439967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065217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4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447800"/>
            <a:ext cx="4532399" cy="4495800"/>
          </a:xfrm>
        </p:spPr>
        <p:txBody>
          <a:bodyPr>
            <a:normAutofit/>
          </a:bodyPr>
          <a:lstStyle/>
          <a:p>
            <a:endParaRPr lang="en-US" dirty="0" smtClean="0"/>
          </a:p>
          <a:p>
            <a:r>
              <a:rPr lang="en-US" sz="4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Lord </a:t>
            </a:r>
            <a:r>
              <a:rPr lang="en-US" sz="4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Niyker</a:t>
            </a:r>
            <a:endParaRPr lang="en-US" sz="11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sz="4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Lord </a:t>
            </a:r>
            <a:r>
              <a:rPr lang="en-US" sz="4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Ilwia</a:t>
            </a:r>
            <a:endParaRPr lang="en-US" sz="11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sz="4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Lord </a:t>
            </a:r>
            <a:r>
              <a:rPr lang="en-US" sz="4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Venra</a:t>
            </a:r>
            <a:endParaRPr lang="en-US" sz="10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sz="4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Princess </a:t>
            </a:r>
            <a:r>
              <a:rPr lang="en-US" sz="4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Paemi</a:t>
            </a:r>
            <a:endParaRPr lang="bg-BG" sz="4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055812" y="152400"/>
            <a:ext cx="6034200" cy="998718"/>
          </a:xfrm>
        </p:spPr>
        <p:txBody>
          <a:bodyPr>
            <a:normAutofit fontScale="90000"/>
          </a:bodyPr>
          <a:lstStyle/>
          <a:p>
            <a:pPr algn="ctr"/>
            <a:r>
              <a:rPr lang="en-US" sz="6700" dirty="0" smtClean="0">
                <a:solidFill>
                  <a:srgbClr val="FFFF00"/>
                </a:solidFill>
              </a:rPr>
              <a:t>                                       </a:t>
            </a:r>
            <a:r>
              <a:rPr lang="en-US" sz="67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TEAM “ZIOST”</a:t>
            </a:r>
            <a:r>
              <a:rPr lang="en-US" dirty="0">
                <a:solidFill>
                  <a:srgbClr val="FFFF00"/>
                </a:solidFill>
              </a:rPr>
              <a:t/>
            </a:r>
            <a:br>
              <a:rPr lang="en-US" dirty="0">
                <a:solidFill>
                  <a:srgbClr val="FFFF00"/>
                </a:solidFill>
              </a:rPr>
            </a:br>
            <a:endParaRPr lang="bg-BG" dirty="0"/>
          </a:p>
        </p:txBody>
      </p:sp>
      <p:pic>
        <p:nvPicPr>
          <p:cNvPr id="7" name="Picture 14" descr="http://th08.deviantart.net/fs71/200H/f/2013/053/9/a/java___application_icon_by_ravenbasix-d5vsr3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34833">
            <a:off x="7684610" y="218598"/>
            <a:ext cx="1787118" cy="178711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8169" y="4518267"/>
            <a:ext cx="2652697" cy="22032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380" y="1151118"/>
            <a:ext cx="2590800" cy="25908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6742" y="2321948"/>
            <a:ext cx="2520811" cy="252081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9703" y="3382677"/>
            <a:ext cx="2480618" cy="248061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52751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Java</a:t>
            </a:r>
          </a:p>
          <a:p>
            <a:pPr lvl="1"/>
            <a:r>
              <a:rPr lang="en-US" sz="42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JFrame</a:t>
            </a:r>
            <a:endParaRPr lang="en-US" sz="4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/>
            <a:endParaRPr lang="en-US" sz="4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sz="4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Elcipse</a:t>
            </a:r>
            <a:r>
              <a:rPr lang="en-US" sz="4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IDE</a:t>
            </a:r>
          </a:p>
          <a:p>
            <a:endParaRPr lang="en-US" sz="44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sz="4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Git</a:t>
            </a:r>
            <a:r>
              <a:rPr lang="en-US" sz="4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</a:p>
          <a:p>
            <a:endParaRPr lang="en-US" sz="4400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055812" y="152400"/>
            <a:ext cx="6858000" cy="998718"/>
          </a:xfrm>
        </p:spPr>
        <p:txBody>
          <a:bodyPr>
            <a:normAutofit fontScale="90000"/>
          </a:bodyPr>
          <a:lstStyle/>
          <a:p>
            <a:pPr algn="ctr"/>
            <a:r>
              <a:rPr lang="en-US" sz="6700" dirty="0" smtClean="0">
                <a:solidFill>
                  <a:srgbClr val="FFFF00"/>
                </a:solidFill>
              </a:rPr>
              <a:t>                                       </a:t>
            </a:r>
            <a:r>
              <a:rPr lang="en-US" sz="67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USED TECHOLOGIES</a:t>
            </a:r>
            <a:r>
              <a:rPr lang="en-US" dirty="0">
                <a:solidFill>
                  <a:srgbClr val="FFFF00"/>
                </a:solidFill>
              </a:rPr>
              <a:t/>
            </a:r>
            <a:br>
              <a:rPr lang="en-US" dirty="0">
                <a:solidFill>
                  <a:srgbClr val="FFFF00"/>
                </a:solidFill>
              </a:rPr>
            </a:b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280861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055812" y="152400"/>
            <a:ext cx="6781800" cy="998718"/>
          </a:xfrm>
        </p:spPr>
        <p:txBody>
          <a:bodyPr>
            <a:normAutofit fontScale="90000"/>
          </a:bodyPr>
          <a:lstStyle/>
          <a:p>
            <a:pPr algn="ctr"/>
            <a:r>
              <a:rPr lang="en-US" sz="6700" dirty="0" smtClean="0">
                <a:solidFill>
                  <a:srgbClr val="FFFF00"/>
                </a:solidFill>
              </a:rPr>
              <a:t>                                       </a:t>
            </a:r>
            <a:r>
              <a:rPr lang="en-US" sz="67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EXPECTATIONS</a:t>
            </a:r>
            <a:r>
              <a:rPr lang="en-US" dirty="0">
                <a:solidFill>
                  <a:srgbClr val="FFFF00"/>
                </a:solidFill>
              </a:rPr>
              <a:t/>
            </a:r>
            <a:br>
              <a:rPr lang="en-US" dirty="0">
                <a:solidFill>
                  <a:srgbClr val="FFFF00"/>
                </a:solidFill>
              </a:rPr>
            </a:br>
            <a:endParaRPr lang="bg-B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612" y="1447800"/>
            <a:ext cx="8044569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935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055812" y="152400"/>
            <a:ext cx="6781800" cy="998718"/>
          </a:xfrm>
        </p:spPr>
        <p:txBody>
          <a:bodyPr>
            <a:normAutofit fontScale="90000"/>
          </a:bodyPr>
          <a:lstStyle/>
          <a:p>
            <a:pPr algn="ctr"/>
            <a:r>
              <a:rPr lang="en-US" sz="6700" dirty="0" smtClean="0">
                <a:solidFill>
                  <a:srgbClr val="FFFF00"/>
                </a:solidFill>
              </a:rPr>
              <a:t>                                       </a:t>
            </a:r>
            <a:r>
              <a:rPr lang="en-US" sz="67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REALITY</a:t>
            </a:r>
            <a:r>
              <a:rPr lang="en-US" dirty="0">
                <a:solidFill>
                  <a:srgbClr val="FFFF00"/>
                </a:solidFill>
              </a:rPr>
              <a:t/>
            </a:r>
            <a:br>
              <a:rPr lang="en-US" dirty="0">
                <a:solidFill>
                  <a:srgbClr val="FFFF00"/>
                </a:solidFill>
              </a:rPr>
            </a:br>
            <a:endParaRPr lang="bg-B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012" y="1447800"/>
            <a:ext cx="6488112" cy="4866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891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8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5212" y="685800"/>
            <a:ext cx="8761413" cy="397015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 algn="ctr">
              <a:buNone/>
            </a:pPr>
            <a:r>
              <a:rPr lang="en-US" sz="9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LIVE DEMO</a:t>
            </a:r>
          </a:p>
        </p:txBody>
      </p:sp>
    </p:spTree>
    <p:extLst>
      <p:ext uri="{BB962C8B-B14F-4D97-AF65-F5344CB8AC3E}">
        <p14:creationId xmlns:p14="http://schemas.microsoft.com/office/powerpoint/2010/main" val="2068270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9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684212" y="1600200"/>
            <a:ext cx="9296400" cy="3581400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 fontScale="97500"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rgbClr val="F3BE6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6700" dirty="0">
              <a:solidFill>
                <a:srgbClr val="FFFF00"/>
              </a:solidFill>
            </a:endParaRPr>
          </a:p>
          <a:p>
            <a:pPr algn="ctr"/>
            <a:r>
              <a:rPr lang="en-US" sz="98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KEEP CODING</a:t>
            </a:r>
            <a:r>
              <a:rPr lang="en-US" dirty="0" smtClean="0">
                <a:solidFill>
                  <a:srgbClr val="FFFF00"/>
                </a:solidFill>
              </a:rPr>
              <a:t/>
            </a:r>
            <a:br>
              <a:rPr lang="en-US" dirty="0" smtClean="0">
                <a:solidFill>
                  <a:srgbClr val="FFFF00"/>
                </a:solidFill>
              </a:rPr>
            </a:b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19085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50</Words>
  <Application>Microsoft Office PowerPoint</Application>
  <PresentationFormat>Custom</PresentationFormat>
  <Paragraphs>31</Paragraphs>
  <Slides>9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Wingdings</vt:lpstr>
      <vt:lpstr>SoftUni 16x9</vt:lpstr>
      <vt:lpstr>PowerPoint Presentation</vt:lpstr>
      <vt:lpstr>Java Basics Teamwork </vt:lpstr>
      <vt:lpstr>                                       THE DARK LOARD OF THE SITHS </vt:lpstr>
      <vt:lpstr>                                       TEAM “ZIOST” </vt:lpstr>
      <vt:lpstr>                                       USED TECHOLOGIES </vt:lpstr>
      <vt:lpstr>                                       THE EXPECTATIONS </vt:lpstr>
      <vt:lpstr>                                       THE REALITY 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Loops, Methods, Classes</dc:title>
  <dc:creator/>
  <cp:keywords>Java, SoftUni, Software University, programming, course</cp:keywords>
  <cp:lastModifiedBy/>
  <cp:revision>1</cp:revision>
  <dcterms:created xsi:type="dcterms:W3CDTF">2014-01-02T17:00:34Z</dcterms:created>
  <dcterms:modified xsi:type="dcterms:W3CDTF">2014-05-22T08:23:59Z</dcterms:modified>
  <cp:category>programming, Java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